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5" r:id="rId10"/>
    <p:sldId id="266" r:id="rId11"/>
    <p:sldId id="268" r:id="rId12"/>
    <p:sldId id="269" r:id="rId13"/>
    <p:sldId id="267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5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5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hotoeditorsdk-export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083" y="971337"/>
            <a:ext cx="7315834" cy="4915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85794"/>
            <a:ext cx="792961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latin typeface="Arial" pitchFamily="34" charset="0"/>
                <a:cs typeface="Arial" pitchFamily="34" charset="0"/>
              </a:rPr>
              <a:t>Реджинальд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Марш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(1898-1954) - американский художник первой половины ХХ века. Родился в Париже, в обеспеченной семье художников, был учеником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Д.Слоана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известен прежде всего, как живописец и иллюстратор городских сцен, уличной жизни, пляжей Нью-Йорка. Учился в Йельском университете. 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Марша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считают представителем социального реализма, рассказавшего с помощью кисти и красок о реалиях Великой депрессии начала ХХ века. 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Его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картины отличаются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документалистской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тщательностью, пронизаны ироничной любовью к персонажам, он много рисовал для бурлеска и водевилей, считая их «театром простого человека, выражающим юмор и фантазии бедных, старых и некрасивых».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rsh, Reginald. Hauptmann Must Die. 19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500042"/>
            <a:ext cx="7538494" cy="6000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364979_abb9cdf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28604"/>
            <a:ext cx="7895747" cy="6000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d7dff6a79a5dbdc99cc93e148ac8f8b--american-art-book-a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428604"/>
            <a:ext cx="4747995" cy="6083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428604"/>
            <a:ext cx="721523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Медведев Игорь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Витальевич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родился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Новопскове Луганской области на Украине. После школы он поступил в Московский институт электронной техники (на факультет физико-химический). Получил специальность, и 3 года отработал инженером. В это же время решает в дальнейшем посвятить себя своему любимому делу – художественному творчеству.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Серьезные самостоятельные занятия живописью начались с 1985 года, но сам художник считает началом своей профессиональной карьеры 1987 год – тогда Игорь Витальевич Медведев начинает выставляться, принимает первые заказы, ведет преподавательскую деятельность в школе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Работы Игоря Медведева присутствуют в постоянной экспозиции многих московских галерей, а также находятся во многих частных коллекциях России.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горь Медведев. Поезд под дождем 1949г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571480"/>
            <a:ext cx="8289283" cy="5627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очно по расписанию 2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3" y="642918"/>
            <a:ext cx="8195343" cy="5691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142852"/>
            <a:ext cx="6715172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Константин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Мирошник и Наталия </a:t>
            </a:r>
            <a:r>
              <a:rPr lang="ru-RU" sz="2400" b="1" i="1" dirty="0" err="1" smtClean="0">
                <a:latin typeface="Arial" pitchFamily="34" charset="0"/>
                <a:cs typeface="Arial" pitchFamily="34" charset="0"/>
              </a:rPr>
              <a:t>Кургузова-Мирошник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- необычные живописцы, все свои картины они пишут вместе.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Талант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каждого из художников имеет свои оригинальные оттенки, которые, соединяясь в едином произведении, приобретают совершенно особое звучание</a:t>
            </a:r>
            <a:r>
              <a:rPr lang="ru-RU" dirty="0" smtClean="0"/>
              <a:t>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Когда двое творческих людей постоянно вовлечены в процесс, нет опасности, что кто-то выдохнется на половине пути, остынет к теме, поскольку, как говорят живописцы: «соавторство – это постоянный диалог, иногда спор, поиск новых решений поставленных живописных задач, это по определению не может быть скучным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Константин и Наталия с успехом участвуют в большом количестве выставок, о них печатают статьи, репродукции работ художников публикуются во многих каталогах, издательство «Белый город» выпустило в свет монографию, посвященную творчеству молодых мастеров.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нстантин Мирошник и Наталия Кургузова-Мирошник.  Эмигрантка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157766"/>
            <a:ext cx="4857784" cy="6542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42910" y="285729"/>
            <a:ext cx="7715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Пименов Юрий (Георгий) Иванович (1903-1977)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28596" y="1000108"/>
            <a:ext cx="421484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Ещё не кончилась война,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И тягостны её дороги...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Стоит на станции она,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Глядит задумчиво и строго.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Художник не был с ней знаком –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Случайно на перроне встретил,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С плетёной сумкой, с вещмешком,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Высокий рост её отметил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И милый облик, не забыл,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Как женщина в сторонке встала,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И как плетёнку на настил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Она поставила устало.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6314" y="1142984"/>
            <a:ext cx="414340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Как тягостны и как трудны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Войны тревожные дороги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Для матери, сестры, жены –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И потому черты их строги!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Дождливо. Всё скрывает мгла,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И контуры предметов тают.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Тревога на лицо легла.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Что в новой жизни ожидает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Её? Куда проляжет путь?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Грядущее пока неясно...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Вздымается устало грудь.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Лицо же мило и прекрасно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...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000" dirty="0" smtClean="0">
                <a:latin typeface="Arial" pitchFamily="34" charset="0"/>
                <a:cs typeface="Arial" pitchFamily="34" charset="0"/>
              </a:rPr>
              <a:t>Иван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Есаулков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642918"/>
            <a:ext cx="792961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Джим </a:t>
            </a:r>
            <a:r>
              <a:rPr lang="ru-RU" sz="2400" b="1" i="1" dirty="0" err="1" smtClean="0">
                <a:latin typeface="Arial" pitchFamily="34" charset="0"/>
                <a:cs typeface="Arial" pitchFamily="34" charset="0"/>
              </a:rPr>
              <a:t>Дейли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– американский художник, родился 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Холденвилле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штат Оклахома. Начал писать, когда ему было около двенадцати лет, и дарил свои картины друзьям и родственникам. После службы в армии думал серьезно о карьере профессионального боксера, но решил пойти в художественный Колледж Центра Проекта в Лос-Анджелесе. Некоторое время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Дэйли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попробовал себя в роли преподавателя в школе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Скоттсдейле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штат Аризона. 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Гастролировал по США и Канаде для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Millpond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Press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читая лекции и семинары о своем искусстве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Чаще всего «моделями» для работ Джимми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Дейли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становились его четверо детей и жена.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Художник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заслужил немало наград, а многие его работы находятся в галереях и частных коллекциях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именов Юрий Осенняя станция. 1945г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894" y="428603"/>
            <a:ext cx="8303906" cy="6072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072494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err="1" smtClean="0">
                <a:latin typeface="Arial" pitchFamily="34" charset="0"/>
                <a:cs typeface="Arial" pitchFamily="34" charset="0"/>
              </a:rPr>
              <a:t>Плутенко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Станислав Владимирович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род. 1961, Москва) — советский и российский живописец и график.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Станислав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Плутенко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увлекался рисунком и живописью с детства, но по настоянию родителей получил образование конструктора турбин в Московском автомеханическом институте, а позже учился в МИНХ им. Плеханова, одновременно частным образом обучаясь живописи.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 2007 году Станислав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Плутенко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удостоился звания академика Международной Академии Творчества (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International Academy of Creative Endeavors).</a:t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По версии европейского рейтинга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Lexikon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phantastischen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Künstler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«The international encyclopedia of fantastic &amp; surrealistic &amp; symbolist &amp; visionary artists»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Станислав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Плутенко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включен в 1000 лучших художников — сюрреалистов всех времен и народов.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Большинство работ находятся в частных коллекциях России, США, Англии, Германии, Швеции, Монако, США, стран Ближнего Востока.</a:t>
            </a:r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анислав Плутенко Каирский вокзал. Отъезд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44" y="428604"/>
            <a:ext cx="8248512" cy="6000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85728"/>
            <a:ext cx="80010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Пономаренко Михаил Григорьевич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родился в 1958 году. Учился в Ярославском художественном училище. </a:t>
            </a: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Учавствовал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более 20 выставках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Работы находятся в частных коллекциях в России, США, Англии, Франции, Германии и других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странах.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ихаил Пономаренко Ожидани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180665"/>
            <a:ext cx="4572032" cy="6496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ихаил Пономаренко Прибытие варшавского экспресса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66737"/>
            <a:ext cx="7620000" cy="5724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571480"/>
            <a:ext cx="71438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err="1" smtClean="0">
                <a:latin typeface="Arial" pitchFamily="34" charset="0"/>
                <a:cs typeface="Arial" pitchFamily="34" charset="0"/>
              </a:rPr>
              <a:t>Тиссо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err="1" smtClean="0">
                <a:latin typeface="Arial" pitchFamily="34" charset="0"/>
                <a:cs typeface="Arial" pitchFamily="34" charset="0"/>
              </a:rPr>
              <a:t>Жак-Жозеф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(Джеймс)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1836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1902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- французский художник, работал в Англии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Учился в парижской Школе Изящных искусств 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Энгра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Писал декорации для исторических пьес, романтические, исторические костюмные жанровые сцены с точно изученными костюмами и обстановкой XV столетия, но затем он весьма быстро стал популярен как салонный художник, автор множества колоритных женских портретов.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«Английский» француз Джеймс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Тиссо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знаменит в двух ипостасях: как один из искуснейших живописцев бомонда и как автор одного из самых известных библейских циклов ХIX века. 350 акварелей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Тиссо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«Жизнь Господа нашего Иисуса Христа» являются настоящим сокровищем Бруклинского музея в США.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Джеймс Тиссо Ожидание на вокзале, Виллсден Джанкшн 1874 г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142852"/>
            <a:ext cx="3714776" cy="6502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00042"/>
            <a:ext cx="807249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err="1" smtClean="0">
                <a:latin typeface="Arial" pitchFamily="34" charset="0"/>
                <a:cs typeface="Arial" pitchFamily="34" charset="0"/>
              </a:rPr>
              <a:t>Шарловский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Аркадий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Викторович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родился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1953 году. Живет в Новокузнецке (Кемеровская область). Знатоки-искусствоведы относят творчество художника к авангардизму. Хотя, тут же отмечают, что «все сюжеты его картин реалистичны, мотивы, взятые из жизни, часто служат лишь предлогом для создания красочных композиций»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Комментарий к выставке Аркадия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Шарловского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 Томском областном художественном музее: «Образность его работ, подобно смысловой их составляющей, неоднозначна, а точнее – «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недовоплощенна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»... Самой надежной нитью к пониманию этих работ является эмоция. Снять засовы с собственной фантазии - и полотна открываются для вас».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рловский Аркадий. Одна в пустынном зале. 2008г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817" y="285728"/>
            <a:ext cx="4658331" cy="61668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Jim Daly. Pillars of a Nation. 1991г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93729"/>
            <a:ext cx="8072494" cy="6102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28604"/>
            <a:ext cx="792961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Эрл Джордж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1824–1908) известен как спортивный художник 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художник-анималист.</a:t>
            </a:r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был одним из немногих, создавших сложные повествовательные картины в интерьерах станций. На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картинах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группа модных пассажиров собралась на платформе Вокзала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Кингс-Кросс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со своими собаками, оружием и спортивным инвентарем, готовыми сесть на поезд в Шотландию для летней охоты на куропаток. Да, да, это именно тот вокзал, с платформы 9 ¾ которого Гарри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Поттер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отправлялся в школу магии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Хогвортс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orge Earl Going North, King's Cross Station 1893 г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785794"/>
            <a:ext cx="8225593" cy="4657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orge_Earl-Going_Nor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9" y="571480"/>
            <a:ext cx="8429684" cy="5715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571480"/>
            <a:ext cx="792961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Фред </a:t>
            </a:r>
            <a:r>
              <a:rPr lang="ru-RU" sz="2400" b="1" i="1" dirty="0" err="1" smtClean="0">
                <a:latin typeface="Arial" pitchFamily="34" charset="0"/>
                <a:cs typeface="Arial" pitchFamily="34" charset="0"/>
              </a:rPr>
              <a:t>Каллери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-родился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июне 1964 года в Мэриленде. Как и большинство художников, рисовал с самого детства. Учился 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Мэрилендском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колледже искусств, где изучал творчество таких художников, как Андерс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Цорн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Джон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Сингер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Сарджент, Вермеер и др.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Отличная подготовка, которую он там получил, открыла для него дорогу во все сферы искусства, и Фред выбрал иллюстрацию и графический дизайн. Как ни странно, но за время учебы на урок рисования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Калльери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попал всего лишь один раз – он терпеть не мог запах скипидара. А всерьез занялся профессиональной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живописью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лишь после рождения сына в 1997 году.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Калльери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воспроизводит классические и романтичные картины, иногда преднамеренно искажая фигуры, создавая свой собственный стиль. Его герои мечтательны, трогательны, иногда нелепы и погружены в свой мир, вызывая тёплую,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эмоциональную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реакцию.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4f080201f2f9aeed8a4acb3d564860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1" y="214290"/>
            <a:ext cx="4986653" cy="6068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fa3b560cbe48e6a56a5d056ed99847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28220"/>
            <a:ext cx="5369786" cy="6416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lamanca-20x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428604"/>
            <a:ext cx="6018651" cy="6075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500042"/>
            <a:ext cx="7786742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latin typeface="Arial" pitchFamily="34" charset="0"/>
                <a:cs typeface="Arial" pitchFamily="34" charset="0"/>
              </a:rPr>
              <a:t>Любаров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Владимир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Семёнович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родился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Москве в 1944 году. Его творческая карьера с самого начала складывалась весьма удачно.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работал главным художником в научно-популярном журнале «Химия и жизнь», проиллюстрировал и оформил более 100 книг, среди которых произведения таких авторов, как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Жюль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Верн, Эдгар По, Станислав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Лем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Николай Гоголь, Аркадий и Борис Стругацкие. Однако в 1992 году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Любаров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неожиданно для окружающих резко изменил свою жизнь. Отказавшись от амплуа престижного столичного художника, он купил маленький дом 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полузаброшенной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деревне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Перемилово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на краю Владимирской области и с головой окунулся в простую крестьянскую действительность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Любаров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художник необычный во всех смыслах. Смотришь на его картинки, как он сам называет свои работы, и хочется улыбаться. Даже если эти картинки не самые веселые.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27104199_zal-ozhidaniy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3" y="500041"/>
            <a:ext cx="7985504" cy="5869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</TotalTime>
  <Words>1094</Words>
  <PresentationFormat>Экран (4:3)</PresentationFormat>
  <Paragraphs>53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Сухарева Наталья Михайловна</dc:creator>
  <cp:lastModifiedBy>snm</cp:lastModifiedBy>
  <cp:revision>24</cp:revision>
  <dcterms:created xsi:type="dcterms:W3CDTF">2019-11-13T09:59:55Z</dcterms:created>
  <dcterms:modified xsi:type="dcterms:W3CDTF">2019-11-21T10:47:18Z</dcterms:modified>
</cp:coreProperties>
</file>